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79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1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64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80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9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6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17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79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51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52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52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168CD-32D1-4575-9704-F86C71838C2C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FB785-CDDD-4A22-9EB0-E442B3376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12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796145" y="4415137"/>
            <a:ext cx="74814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ФИО слушателя/слушателей</a:t>
            </a:r>
            <a:endParaRPr lang="en-US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r"/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Должность</a:t>
            </a:r>
            <a:endParaRPr lang="en-US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r"/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Учреждение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4001824"/>
            <a:ext cx="1036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«Модель управления корпоративным контентом посредством системы чат-ботов»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755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7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72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02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55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13164" y="96982"/>
            <a:ext cx="9365673" cy="2327563"/>
          </a:xfrm>
          <a:prstGeom prst="rect">
            <a:avLst/>
          </a:prstGeom>
          <a:solidFill>
            <a:srgbClr val="D9D9D9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97348" y="290946"/>
            <a:ext cx="875752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latin typeface="Comic Sans MS" panose="030F0702030302020204" pitchFamily="66" charset="0"/>
              </a:rPr>
              <a:t>Перспективы дальнейшего </a:t>
            </a:r>
          </a:p>
          <a:p>
            <a:pPr algn="ctr"/>
            <a:r>
              <a:rPr lang="ru-RU" sz="4800" b="1" dirty="0" smtClean="0">
                <a:latin typeface="Comic Sans MS" panose="030F0702030302020204" pitchFamily="66" charset="0"/>
              </a:rPr>
              <a:t>роста чат-бота </a:t>
            </a:r>
            <a:endParaRPr lang="ru-RU" sz="4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5792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D9D9D9"/>
        </a:solidFill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Пуся</cp:lastModifiedBy>
  <cp:revision>3</cp:revision>
  <dcterms:created xsi:type="dcterms:W3CDTF">2022-05-20T13:45:12Z</dcterms:created>
  <dcterms:modified xsi:type="dcterms:W3CDTF">2023-05-14T12:00:00Z</dcterms:modified>
</cp:coreProperties>
</file>