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679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68CD-32D1-4575-9704-F86C71838C2C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B785-CDDD-4A22-9EB0-E442B3376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0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68CD-32D1-4575-9704-F86C71838C2C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B785-CDDD-4A22-9EB0-E442B3376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1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68CD-32D1-4575-9704-F86C71838C2C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B785-CDDD-4A22-9EB0-E442B3376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64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68CD-32D1-4575-9704-F86C71838C2C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B785-CDDD-4A22-9EB0-E442B3376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80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68CD-32D1-4575-9704-F86C71838C2C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B785-CDDD-4A22-9EB0-E442B3376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9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68CD-32D1-4575-9704-F86C71838C2C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B785-CDDD-4A22-9EB0-E442B3376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6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68CD-32D1-4575-9704-F86C71838C2C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B785-CDDD-4A22-9EB0-E442B3376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17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68CD-32D1-4575-9704-F86C71838C2C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B785-CDDD-4A22-9EB0-E442B3376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79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68CD-32D1-4575-9704-F86C71838C2C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B785-CDDD-4A22-9EB0-E442B3376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518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68CD-32D1-4575-9704-F86C71838C2C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B785-CDDD-4A22-9EB0-E442B3376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52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68CD-32D1-4575-9704-F86C71838C2C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B785-CDDD-4A22-9EB0-E442B3376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52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168CD-32D1-4575-9704-F86C71838C2C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FB785-CDDD-4A22-9EB0-E442B3376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12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796145" y="4415137"/>
            <a:ext cx="74814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ФИО слушателя/слушателей</a:t>
            </a:r>
            <a:endParaRPr lang="en-US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algn="r"/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Должность</a:t>
            </a:r>
            <a:endParaRPr lang="en-US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algn="r"/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Учреждение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4001824"/>
            <a:ext cx="1036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«Модель управления корпоративным контентом посредством системы чат-ботов»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755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979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729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023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557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18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13164" y="96982"/>
            <a:ext cx="9365673" cy="2327563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97348" y="290946"/>
            <a:ext cx="875752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atin typeface="Comic Sans MS" panose="030F0702030302020204" pitchFamily="66" charset="0"/>
              </a:rPr>
              <a:t>Перспективы дальнейшего </a:t>
            </a:r>
          </a:p>
          <a:p>
            <a:pPr algn="ctr"/>
            <a:r>
              <a:rPr lang="ru-RU" sz="4800" b="1" dirty="0" smtClean="0">
                <a:latin typeface="Comic Sans MS" panose="030F0702030302020204" pitchFamily="66" charset="0"/>
              </a:rPr>
              <a:t>роста чат-бота </a:t>
            </a:r>
            <a:endParaRPr lang="ru-RU" sz="4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5792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rgbClr val="D9D9D9"/>
        </a:solidFill>
      </a:spPr>
      <a:bodyPr wrap="square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</Words>
  <Application>Microsoft Office PowerPoint</Application>
  <PresentationFormat>Широкоэкранный</PresentationFormat>
  <Paragraphs>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Пуся</cp:lastModifiedBy>
  <cp:revision>3</cp:revision>
  <dcterms:created xsi:type="dcterms:W3CDTF">2022-05-20T13:45:12Z</dcterms:created>
  <dcterms:modified xsi:type="dcterms:W3CDTF">2023-05-14T12:00:00Z</dcterms:modified>
</cp:coreProperties>
</file>